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67" r:id="rId2"/>
    <p:sldMasterId id="2147483692" r:id="rId3"/>
    <p:sldMasterId id="2147483697" r:id="rId4"/>
  </p:sldMasterIdLst>
  <p:notesMasterIdLst>
    <p:notesMasterId r:id="rId18"/>
  </p:notesMasterIdLst>
  <p:sldIdLst>
    <p:sldId id="256" r:id="rId5"/>
    <p:sldId id="265" r:id="rId6"/>
    <p:sldId id="269" r:id="rId7"/>
    <p:sldId id="279" r:id="rId8"/>
    <p:sldId id="280" r:id="rId9"/>
    <p:sldId id="284" r:id="rId10"/>
    <p:sldId id="283" r:id="rId11"/>
    <p:sldId id="285" r:id="rId12"/>
    <p:sldId id="266" r:id="rId13"/>
    <p:sldId id="267" r:id="rId14"/>
    <p:sldId id="281" r:id="rId15"/>
    <p:sldId id="268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C3E"/>
    <a:srgbClr val="77797C"/>
    <a:srgbClr val="000000"/>
    <a:srgbClr val="FD6D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81FCEF-4BD0-4591-914E-9DFE94B9617C}" v="164" dt="2018-09-20T01:20:51.3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3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es, Phillip R" userId="ec584059-9554-4553-86da-c85b39d354b2" providerId="ADAL" clId="{1237ED77-48EF-4547-AE2D-0F0B66697CF7}"/>
    <pc:docChg chg="undo custSel addSld delSld modSld sldOrd">
      <pc:chgData name="Daves, Phillip R" userId="ec584059-9554-4553-86da-c85b39d354b2" providerId="ADAL" clId="{1237ED77-48EF-4547-AE2D-0F0B66697CF7}" dt="2018-08-26T18:36:41.409" v="2905" actId="27636"/>
      <pc:docMkLst>
        <pc:docMk/>
      </pc:docMkLst>
      <pc:sldChg chg="modSp">
        <pc:chgData name="Daves, Phillip R" userId="ec584059-9554-4553-86da-c85b39d354b2" providerId="ADAL" clId="{1237ED77-48EF-4547-AE2D-0F0B66697CF7}" dt="2018-08-26T16:31:06.077" v="31" actId="20577"/>
        <pc:sldMkLst>
          <pc:docMk/>
          <pc:sldMk cId="1829557645" sldId="256"/>
        </pc:sldMkLst>
        <pc:spChg chg="mod">
          <ac:chgData name="Daves, Phillip R" userId="ec584059-9554-4553-86da-c85b39d354b2" providerId="ADAL" clId="{1237ED77-48EF-4547-AE2D-0F0B66697CF7}" dt="2018-08-26T16:31:02.556" v="30" actId="20577"/>
          <ac:spMkLst>
            <pc:docMk/>
            <pc:sldMk cId="1829557645" sldId="256"/>
            <ac:spMk id="2" creationId="{00000000-0000-0000-0000-000000000000}"/>
          </ac:spMkLst>
        </pc:spChg>
        <pc:spChg chg="mod">
          <ac:chgData name="Daves, Phillip R" userId="ec584059-9554-4553-86da-c85b39d354b2" providerId="ADAL" clId="{1237ED77-48EF-4547-AE2D-0F0B66697CF7}" dt="2018-08-26T16:31:06.077" v="31" actId="20577"/>
          <ac:spMkLst>
            <pc:docMk/>
            <pc:sldMk cId="1829557645" sldId="256"/>
            <ac:spMk id="5" creationId="{00000000-0000-0000-0000-000000000000}"/>
          </ac:spMkLst>
        </pc:spChg>
      </pc:sldChg>
      <pc:sldChg chg="modSp">
        <pc:chgData name="Daves, Phillip R" userId="ec584059-9554-4553-86da-c85b39d354b2" providerId="ADAL" clId="{1237ED77-48EF-4547-AE2D-0F0B66697CF7}" dt="2018-08-26T16:33:05.646" v="52" actId="20577"/>
        <pc:sldMkLst>
          <pc:docMk/>
          <pc:sldMk cId="1996352293" sldId="265"/>
        </pc:sldMkLst>
        <pc:spChg chg="mod">
          <ac:chgData name="Daves, Phillip R" userId="ec584059-9554-4553-86da-c85b39d354b2" providerId="ADAL" clId="{1237ED77-48EF-4547-AE2D-0F0B66697CF7}" dt="2018-08-26T16:32:09.303" v="44" actId="6549"/>
          <ac:spMkLst>
            <pc:docMk/>
            <pc:sldMk cId="1996352293" sldId="265"/>
            <ac:spMk id="188418" creationId="{00000000-0000-0000-0000-000000000000}"/>
          </ac:spMkLst>
        </pc:spChg>
        <pc:spChg chg="mod">
          <ac:chgData name="Daves, Phillip R" userId="ec584059-9554-4553-86da-c85b39d354b2" providerId="ADAL" clId="{1237ED77-48EF-4547-AE2D-0F0B66697CF7}" dt="2018-08-26T16:33:05.646" v="52" actId="20577"/>
          <ac:spMkLst>
            <pc:docMk/>
            <pc:sldMk cId="1996352293" sldId="265"/>
            <ac:spMk id="188419" creationId="{00000000-0000-0000-0000-000000000000}"/>
          </ac:spMkLst>
        </pc:spChg>
      </pc:sldChg>
      <pc:sldChg chg="addSp modSp">
        <pc:chgData name="Daves, Phillip R" userId="ec584059-9554-4553-86da-c85b39d354b2" providerId="ADAL" clId="{1237ED77-48EF-4547-AE2D-0F0B66697CF7}" dt="2018-08-26T18:35:07.874" v="2896" actId="20577"/>
        <pc:sldMkLst>
          <pc:docMk/>
          <pc:sldMk cId="3295578672" sldId="267"/>
        </pc:sldMkLst>
        <pc:spChg chg="add mod">
          <ac:chgData name="Daves, Phillip R" userId="ec584059-9554-4553-86da-c85b39d354b2" providerId="ADAL" clId="{1237ED77-48EF-4547-AE2D-0F0B66697CF7}" dt="2018-08-26T18:35:07.874" v="2896" actId="20577"/>
          <ac:spMkLst>
            <pc:docMk/>
            <pc:sldMk cId="3295578672" sldId="267"/>
            <ac:spMk id="2" creationId="{0964D8ED-6C9C-44F0-9F8C-690E3A510E19}"/>
          </ac:spMkLst>
        </pc:spChg>
        <pc:spChg chg="mod">
          <ac:chgData name="Daves, Phillip R" userId="ec584059-9554-4553-86da-c85b39d354b2" providerId="ADAL" clId="{1237ED77-48EF-4547-AE2D-0F0B66697CF7}" dt="2018-08-26T16:51:59.454" v="967" actId="20577"/>
          <ac:spMkLst>
            <pc:docMk/>
            <pc:sldMk cId="3295578672" sldId="267"/>
            <ac:spMk id="6" creationId="{2E3A85D5-8EED-4E85-BB72-3BD498491273}"/>
          </ac:spMkLst>
        </pc:spChg>
        <pc:spChg chg="add mod">
          <ac:chgData name="Daves, Phillip R" userId="ec584059-9554-4553-86da-c85b39d354b2" providerId="ADAL" clId="{1237ED77-48EF-4547-AE2D-0F0B66697CF7}" dt="2018-08-26T17:16:46.773" v="1188" actId="1035"/>
          <ac:spMkLst>
            <pc:docMk/>
            <pc:sldMk cId="3295578672" sldId="267"/>
            <ac:spMk id="7" creationId="{52A9D41F-85E0-4FD7-A54E-A9FCEB3A421F}"/>
          </ac:spMkLst>
        </pc:spChg>
      </pc:sldChg>
      <pc:sldChg chg="modSp">
        <pc:chgData name="Daves, Phillip R" userId="ec584059-9554-4553-86da-c85b39d354b2" providerId="ADAL" clId="{1237ED77-48EF-4547-AE2D-0F0B66697CF7}" dt="2018-08-26T18:26:29.536" v="2869" actId="20577"/>
        <pc:sldMkLst>
          <pc:docMk/>
          <pc:sldMk cId="1157648957" sldId="268"/>
        </pc:sldMkLst>
        <pc:spChg chg="mod">
          <ac:chgData name="Daves, Phillip R" userId="ec584059-9554-4553-86da-c85b39d354b2" providerId="ADAL" clId="{1237ED77-48EF-4547-AE2D-0F0B66697CF7}" dt="2018-08-26T18:26:29.536" v="2869" actId="20577"/>
          <ac:spMkLst>
            <pc:docMk/>
            <pc:sldMk cId="1157648957" sldId="268"/>
            <ac:spMk id="6" creationId="{2E3A85D5-8EED-4E85-BB72-3BD498491273}"/>
          </ac:spMkLst>
        </pc:spChg>
      </pc:sldChg>
      <pc:sldChg chg="ord">
        <pc:chgData name="Daves, Phillip R" userId="ec584059-9554-4553-86da-c85b39d354b2" providerId="ADAL" clId="{1237ED77-48EF-4547-AE2D-0F0B66697CF7}" dt="2018-08-26T18:34:04.339" v="2874"/>
        <pc:sldMkLst>
          <pc:docMk/>
          <pc:sldMk cId="619423475" sldId="269"/>
        </pc:sldMkLst>
      </pc:sldChg>
      <pc:sldChg chg="modSp">
        <pc:chgData name="Daves, Phillip R" userId="ec584059-9554-4553-86da-c85b39d354b2" providerId="ADAL" clId="{1237ED77-48EF-4547-AE2D-0F0B66697CF7}" dt="2018-08-26T18:36:41.409" v="2905" actId="27636"/>
        <pc:sldMkLst>
          <pc:docMk/>
          <pc:sldMk cId="3189068459" sldId="277"/>
        </pc:sldMkLst>
        <pc:spChg chg="mod">
          <ac:chgData name="Daves, Phillip R" userId="ec584059-9554-4553-86da-c85b39d354b2" providerId="ADAL" clId="{1237ED77-48EF-4547-AE2D-0F0B66697CF7}" dt="2018-08-26T18:36:41.409" v="2905" actId="27636"/>
          <ac:spMkLst>
            <pc:docMk/>
            <pc:sldMk cId="3189068459" sldId="277"/>
            <ac:spMk id="6" creationId="{2E3A85D5-8EED-4E85-BB72-3BD498491273}"/>
          </ac:spMkLst>
        </pc:spChg>
      </pc:sldChg>
      <pc:sldChg chg="addSp modSp add">
        <pc:chgData name="Daves, Phillip R" userId="ec584059-9554-4553-86da-c85b39d354b2" providerId="ADAL" clId="{1237ED77-48EF-4547-AE2D-0F0B66697CF7}" dt="2018-08-26T18:17:13.503" v="2028" actId="14100"/>
        <pc:sldMkLst>
          <pc:docMk/>
          <pc:sldMk cId="2088384958" sldId="279"/>
        </pc:sldMkLst>
        <pc:spChg chg="add mod">
          <ac:chgData name="Daves, Phillip R" userId="ec584059-9554-4553-86da-c85b39d354b2" providerId="ADAL" clId="{1237ED77-48EF-4547-AE2D-0F0B66697CF7}" dt="2018-08-26T16:39:09.584" v="460" actId="14100"/>
          <ac:spMkLst>
            <pc:docMk/>
            <pc:sldMk cId="2088384958" sldId="279"/>
            <ac:spMk id="2" creationId="{1462E381-6E77-442D-BD99-D2D24227FB5E}"/>
          </ac:spMkLst>
        </pc:spChg>
        <pc:spChg chg="add mod">
          <ac:chgData name="Daves, Phillip R" userId="ec584059-9554-4553-86da-c85b39d354b2" providerId="ADAL" clId="{1237ED77-48EF-4547-AE2D-0F0B66697CF7}" dt="2018-08-26T16:49:04.234" v="936" actId="14100"/>
          <ac:spMkLst>
            <pc:docMk/>
            <pc:sldMk cId="2088384958" sldId="279"/>
            <ac:spMk id="3" creationId="{11D3F69D-AE66-4F8C-871A-CC974C7013CF}"/>
          </ac:spMkLst>
        </pc:spChg>
        <pc:spChg chg="add mod">
          <ac:chgData name="Daves, Phillip R" userId="ec584059-9554-4553-86da-c85b39d354b2" providerId="ADAL" clId="{1237ED77-48EF-4547-AE2D-0F0B66697CF7}" dt="2018-08-26T18:17:13.503" v="2028" actId="14100"/>
          <ac:spMkLst>
            <pc:docMk/>
            <pc:sldMk cId="2088384958" sldId="279"/>
            <ac:spMk id="7" creationId="{5F34CB36-2514-408B-8306-058FAF7AE9DE}"/>
          </ac:spMkLst>
        </pc:spChg>
        <pc:spChg chg="add mod">
          <ac:chgData name="Daves, Phillip R" userId="ec584059-9554-4553-86da-c85b39d354b2" providerId="ADAL" clId="{1237ED77-48EF-4547-AE2D-0F0B66697CF7}" dt="2018-08-26T16:49:27.742" v="952" actId="1036"/>
          <ac:spMkLst>
            <pc:docMk/>
            <pc:sldMk cId="2088384958" sldId="279"/>
            <ac:spMk id="9" creationId="{75C7371F-DB70-43C6-8C91-A4E2171ECD0D}"/>
          </ac:spMkLst>
        </pc:spChg>
        <pc:spChg chg="mod">
          <ac:chgData name="Daves, Phillip R" userId="ec584059-9554-4553-86da-c85b39d354b2" providerId="ADAL" clId="{1237ED77-48EF-4547-AE2D-0F0B66697CF7}" dt="2018-08-26T18:17:02.737" v="2026" actId="20577"/>
          <ac:spMkLst>
            <pc:docMk/>
            <pc:sldMk cId="2088384958" sldId="279"/>
            <ac:spMk id="188418" creationId="{00000000-0000-0000-0000-000000000000}"/>
          </ac:spMkLst>
        </pc:spChg>
        <pc:spChg chg="mod">
          <ac:chgData name="Daves, Phillip R" userId="ec584059-9554-4553-86da-c85b39d354b2" providerId="ADAL" clId="{1237ED77-48EF-4547-AE2D-0F0B66697CF7}" dt="2018-08-26T16:49:11.951" v="937" actId="20577"/>
          <ac:spMkLst>
            <pc:docMk/>
            <pc:sldMk cId="2088384958" sldId="279"/>
            <ac:spMk id="188419" creationId="{00000000-0000-0000-0000-000000000000}"/>
          </ac:spMkLst>
        </pc:spChg>
      </pc:sldChg>
      <pc:sldChg chg="modSp add">
        <pc:chgData name="Daves, Phillip R" userId="ec584059-9554-4553-86da-c85b39d354b2" providerId="ADAL" clId="{1237ED77-48EF-4547-AE2D-0F0B66697CF7}" dt="2018-08-26T16:47:45.595" v="927" actId="20577"/>
        <pc:sldMkLst>
          <pc:docMk/>
          <pc:sldMk cId="2113274440" sldId="280"/>
        </pc:sldMkLst>
        <pc:spChg chg="mod">
          <ac:chgData name="Daves, Phillip R" userId="ec584059-9554-4553-86da-c85b39d354b2" providerId="ADAL" clId="{1237ED77-48EF-4547-AE2D-0F0B66697CF7}" dt="2018-08-26T16:47:34.023" v="909" actId="14100"/>
          <ac:spMkLst>
            <pc:docMk/>
            <pc:sldMk cId="2113274440" sldId="280"/>
            <ac:spMk id="2" creationId="{1462E381-6E77-442D-BD99-D2D24227FB5E}"/>
          </ac:spMkLst>
        </pc:spChg>
        <pc:spChg chg="mod">
          <ac:chgData name="Daves, Phillip R" userId="ec584059-9554-4553-86da-c85b39d354b2" providerId="ADAL" clId="{1237ED77-48EF-4547-AE2D-0F0B66697CF7}" dt="2018-08-26T16:47:45.595" v="927" actId="20577"/>
          <ac:spMkLst>
            <pc:docMk/>
            <pc:sldMk cId="2113274440" sldId="280"/>
            <ac:spMk id="7" creationId="{5F34CB36-2514-408B-8306-058FAF7AE9DE}"/>
          </ac:spMkLst>
        </pc:spChg>
        <pc:spChg chg="mod">
          <ac:chgData name="Daves, Phillip R" userId="ec584059-9554-4553-86da-c85b39d354b2" providerId="ADAL" clId="{1237ED77-48EF-4547-AE2D-0F0B66697CF7}" dt="2018-08-26T16:46:57.627" v="894" actId="20577"/>
          <ac:spMkLst>
            <pc:docMk/>
            <pc:sldMk cId="2113274440" sldId="280"/>
            <ac:spMk id="188419" creationId="{00000000-0000-0000-0000-000000000000}"/>
          </ac:spMkLst>
        </pc:spChg>
      </pc:sldChg>
      <pc:sldChg chg="addSp delSp modSp add">
        <pc:chgData name="Daves, Phillip R" userId="ec584059-9554-4553-86da-c85b39d354b2" providerId="ADAL" clId="{1237ED77-48EF-4547-AE2D-0F0B66697CF7}" dt="2018-08-26T18:35:47.309" v="2898" actId="20577"/>
        <pc:sldMkLst>
          <pc:docMk/>
          <pc:sldMk cId="2780528110" sldId="281"/>
        </pc:sldMkLst>
        <pc:spChg chg="del">
          <ac:chgData name="Daves, Phillip R" userId="ec584059-9554-4553-86da-c85b39d354b2" providerId="ADAL" clId="{1237ED77-48EF-4547-AE2D-0F0B66697CF7}" dt="2018-08-26T17:58:42.509" v="1190"/>
          <ac:spMkLst>
            <pc:docMk/>
            <pc:sldMk cId="2780528110" sldId="281"/>
            <ac:spMk id="2" creationId="{9CAB2452-6616-4F5B-BD5B-B1DE1A9A420D}"/>
          </ac:spMkLst>
        </pc:spChg>
        <pc:spChg chg="del">
          <ac:chgData name="Daves, Phillip R" userId="ec584059-9554-4553-86da-c85b39d354b2" providerId="ADAL" clId="{1237ED77-48EF-4547-AE2D-0F0B66697CF7}" dt="2018-08-26T17:58:42.509" v="1190"/>
          <ac:spMkLst>
            <pc:docMk/>
            <pc:sldMk cId="2780528110" sldId="281"/>
            <ac:spMk id="3" creationId="{CA2E0DDE-0738-4129-BCE4-8F1B3A7C4E34}"/>
          </ac:spMkLst>
        </pc:spChg>
        <pc:spChg chg="add mod">
          <ac:chgData name="Daves, Phillip R" userId="ec584059-9554-4553-86da-c85b39d354b2" providerId="ADAL" clId="{1237ED77-48EF-4547-AE2D-0F0B66697CF7}" dt="2018-08-26T17:58:57.263" v="1246" actId="20577"/>
          <ac:spMkLst>
            <pc:docMk/>
            <pc:sldMk cId="2780528110" sldId="281"/>
            <ac:spMk id="6" creationId="{92406739-4AA1-4F9A-80E5-4E65D481FF44}"/>
          </ac:spMkLst>
        </pc:spChg>
        <pc:spChg chg="add mod">
          <ac:chgData name="Daves, Phillip R" userId="ec584059-9554-4553-86da-c85b39d354b2" providerId="ADAL" clId="{1237ED77-48EF-4547-AE2D-0F0B66697CF7}" dt="2018-08-26T18:35:47.309" v="2898" actId="20577"/>
          <ac:spMkLst>
            <pc:docMk/>
            <pc:sldMk cId="2780528110" sldId="281"/>
            <ac:spMk id="7" creationId="{B5F80775-AC45-4695-88EC-F97D45437747}"/>
          </ac:spMkLst>
        </pc:spChg>
      </pc:sldChg>
      <pc:sldChg chg="modSp add ord">
        <pc:chgData name="Daves, Phillip R" userId="ec584059-9554-4553-86da-c85b39d354b2" providerId="ADAL" clId="{1237ED77-48EF-4547-AE2D-0F0B66697CF7}" dt="2018-08-26T18:33:14.852" v="2872" actId="115"/>
        <pc:sldMkLst>
          <pc:docMk/>
          <pc:sldMk cId="57059820" sldId="283"/>
        </pc:sldMkLst>
        <pc:spChg chg="mod">
          <ac:chgData name="Daves, Phillip R" userId="ec584059-9554-4553-86da-c85b39d354b2" providerId="ADAL" clId="{1237ED77-48EF-4547-AE2D-0F0B66697CF7}" dt="2018-08-26T18:19:20.367" v="2283" actId="20577"/>
          <ac:spMkLst>
            <pc:docMk/>
            <pc:sldMk cId="57059820" sldId="283"/>
            <ac:spMk id="5" creationId="{58B09885-FE17-418C-AD27-E9B0C76A1EB6}"/>
          </ac:spMkLst>
        </pc:spChg>
        <pc:spChg chg="mod">
          <ac:chgData name="Daves, Phillip R" userId="ec584059-9554-4553-86da-c85b39d354b2" providerId="ADAL" clId="{1237ED77-48EF-4547-AE2D-0F0B66697CF7}" dt="2018-08-26T18:33:14.852" v="2872" actId="115"/>
          <ac:spMkLst>
            <pc:docMk/>
            <pc:sldMk cId="57059820" sldId="283"/>
            <ac:spMk id="6" creationId="{2E3A85D5-8EED-4E85-BB72-3BD498491273}"/>
          </ac:spMkLst>
        </pc:spChg>
      </pc:sldChg>
      <pc:sldChg chg="delSp modSp add">
        <pc:chgData name="Daves, Phillip R" userId="ec584059-9554-4553-86da-c85b39d354b2" providerId="ADAL" clId="{1237ED77-48EF-4547-AE2D-0F0B66697CF7}" dt="2018-08-26T18:18:47.683" v="2264" actId="20577"/>
        <pc:sldMkLst>
          <pc:docMk/>
          <pc:sldMk cId="1718401435" sldId="284"/>
        </pc:sldMkLst>
        <pc:spChg chg="del">
          <ac:chgData name="Daves, Phillip R" userId="ec584059-9554-4553-86da-c85b39d354b2" providerId="ADAL" clId="{1237ED77-48EF-4547-AE2D-0F0B66697CF7}" dt="2018-08-26T18:17:43.777" v="2030" actId="478"/>
          <ac:spMkLst>
            <pc:docMk/>
            <pc:sldMk cId="1718401435" sldId="284"/>
            <ac:spMk id="2" creationId="{1462E381-6E77-442D-BD99-D2D24227FB5E}"/>
          </ac:spMkLst>
        </pc:spChg>
        <pc:spChg chg="del">
          <ac:chgData name="Daves, Phillip R" userId="ec584059-9554-4553-86da-c85b39d354b2" providerId="ADAL" clId="{1237ED77-48EF-4547-AE2D-0F0B66697CF7}" dt="2018-08-26T18:17:42.593" v="2029" actId="478"/>
          <ac:spMkLst>
            <pc:docMk/>
            <pc:sldMk cId="1718401435" sldId="284"/>
            <ac:spMk id="7" creationId="{5F34CB36-2514-408B-8306-058FAF7AE9DE}"/>
          </ac:spMkLst>
        </pc:spChg>
        <pc:spChg chg="mod">
          <ac:chgData name="Daves, Phillip R" userId="ec584059-9554-4553-86da-c85b39d354b2" providerId="ADAL" clId="{1237ED77-48EF-4547-AE2D-0F0B66697CF7}" dt="2018-08-26T18:17:50.446" v="2048" actId="20577"/>
          <ac:spMkLst>
            <pc:docMk/>
            <pc:sldMk cId="1718401435" sldId="284"/>
            <ac:spMk id="188418" creationId="{00000000-0000-0000-0000-000000000000}"/>
          </ac:spMkLst>
        </pc:spChg>
        <pc:spChg chg="mod">
          <ac:chgData name="Daves, Phillip R" userId="ec584059-9554-4553-86da-c85b39d354b2" providerId="ADAL" clId="{1237ED77-48EF-4547-AE2D-0F0B66697CF7}" dt="2018-08-26T18:18:47.683" v="2264" actId="20577"/>
          <ac:spMkLst>
            <pc:docMk/>
            <pc:sldMk cId="1718401435" sldId="284"/>
            <ac:spMk id="188419" creationId="{00000000-0000-0000-0000-000000000000}"/>
          </ac:spMkLst>
        </pc:spChg>
      </pc:sldChg>
      <pc:sldChg chg="modSp add">
        <pc:chgData name="Daves, Phillip R" userId="ec584059-9554-4553-86da-c85b39d354b2" providerId="ADAL" clId="{1237ED77-48EF-4547-AE2D-0F0B66697CF7}" dt="2018-08-26T18:24:56.196" v="2867" actId="20577"/>
        <pc:sldMkLst>
          <pc:docMk/>
          <pc:sldMk cId="3339794114" sldId="285"/>
        </pc:sldMkLst>
        <pc:spChg chg="mod">
          <ac:chgData name="Daves, Phillip R" userId="ec584059-9554-4553-86da-c85b39d354b2" providerId="ADAL" clId="{1237ED77-48EF-4547-AE2D-0F0B66697CF7}" dt="2018-08-26T18:24:56.196" v="2867" actId="20577"/>
          <ac:spMkLst>
            <pc:docMk/>
            <pc:sldMk cId="3339794114" sldId="285"/>
            <ac:spMk id="6" creationId="{2E3A85D5-8EED-4E85-BB72-3BD498491273}"/>
          </ac:spMkLst>
        </pc:spChg>
      </pc:sldChg>
    </pc:docChg>
  </pc:docChgLst>
  <pc:docChgLst>
    <pc:chgData name="Daves, Phillip R" userId="ec584059-9554-4553-86da-c85b39d354b2" providerId="ADAL" clId="{F781FCEF-4BD0-4591-914E-9DFE94B9617C}"/>
    <pc:docChg chg="custSel modSld">
      <pc:chgData name="Daves, Phillip R" userId="ec584059-9554-4553-86da-c85b39d354b2" providerId="ADAL" clId="{F781FCEF-4BD0-4591-914E-9DFE94B9617C}" dt="2018-09-20T01:20:51.325" v="162" actId="6549"/>
      <pc:docMkLst>
        <pc:docMk/>
      </pc:docMkLst>
      <pc:sldChg chg="modSp">
        <pc:chgData name="Daves, Phillip R" userId="ec584059-9554-4553-86da-c85b39d354b2" providerId="ADAL" clId="{F781FCEF-4BD0-4591-914E-9DFE94B9617C}" dt="2018-09-20T01:12:52.184" v="4" actId="20577"/>
        <pc:sldMkLst>
          <pc:docMk/>
          <pc:sldMk cId="1996352293" sldId="265"/>
        </pc:sldMkLst>
        <pc:spChg chg="mod">
          <ac:chgData name="Daves, Phillip R" userId="ec584059-9554-4553-86da-c85b39d354b2" providerId="ADAL" clId="{F781FCEF-4BD0-4591-914E-9DFE94B9617C}" dt="2018-09-20T01:12:52.184" v="4" actId="20577"/>
          <ac:spMkLst>
            <pc:docMk/>
            <pc:sldMk cId="1996352293" sldId="265"/>
            <ac:spMk id="188419" creationId="{00000000-0000-0000-0000-000000000000}"/>
          </ac:spMkLst>
        </pc:spChg>
      </pc:sldChg>
      <pc:sldChg chg="modSp">
        <pc:chgData name="Daves, Phillip R" userId="ec584059-9554-4553-86da-c85b39d354b2" providerId="ADAL" clId="{F781FCEF-4BD0-4591-914E-9DFE94B9617C}" dt="2018-09-20T01:09:59.055" v="3" actId="20577"/>
        <pc:sldMkLst>
          <pc:docMk/>
          <pc:sldMk cId="1157648957" sldId="268"/>
        </pc:sldMkLst>
        <pc:spChg chg="mod">
          <ac:chgData name="Daves, Phillip R" userId="ec584059-9554-4553-86da-c85b39d354b2" providerId="ADAL" clId="{F781FCEF-4BD0-4591-914E-9DFE94B9617C}" dt="2018-09-20T01:09:59.055" v="3" actId="20577"/>
          <ac:spMkLst>
            <pc:docMk/>
            <pc:sldMk cId="1157648957" sldId="268"/>
            <ac:spMk id="6" creationId="{2E3A85D5-8EED-4E85-BB72-3BD498491273}"/>
          </ac:spMkLst>
        </pc:spChg>
      </pc:sldChg>
      <pc:sldChg chg="modSp">
        <pc:chgData name="Daves, Phillip R" userId="ec584059-9554-4553-86da-c85b39d354b2" providerId="ADAL" clId="{F781FCEF-4BD0-4591-914E-9DFE94B9617C}" dt="2018-09-20T01:20:51.325" v="162" actId="6549"/>
        <pc:sldMkLst>
          <pc:docMk/>
          <pc:sldMk cId="3189068459" sldId="277"/>
        </pc:sldMkLst>
        <pc:spChg chg="mod">
          <ac:chgData name="Daves, Phillip R" userId="ec584059-9554-4553-86da-c85b39d354b2" providerId="ADAL" clId="{F781FCEF-4BD0-4591-914E-9DFE94B9617C}" dt="2018-09-20T01:20:51.325" v="162" actId="6549"/>
          <ac:spMkLst>
            <pc:docMk/>
            <pc:sldMk cId="3189068459" sldId="277"/>
            <ac:spMk id="6" creationId="{2E3A85D5-8EED-4E85-BB72-3BD498491273}"/>
          </ac:spMkLst>
        </pc:spChg>
      </pc:sldChg>
      <pc:sldChg chg="modSp">
        <pc:chgData name="Daves, Phillip R" userId="ec584059-9554-4553-86da-c85b39d354b2" providerId="ADAL" clId="{F781FCEF-4BD0-4591-914E-9DFE94B9617C}" dt="2018-09-20T01:17:03.992" v="117" actId="20577"/>
        <pc:sldMkLst>
          <pc:docMk/>
          <pc:sldMk cId="57059820" sldId="283"/>
        </pc:sldMkLst>
        <pc:spChg chg="mod">
          <ac:chgData name="Daves, Phillip R" userId="ec584059-9554-4553-86da-c85b39d354b2" providerId="ADAL" clId="{F781FCEF-4BD0-4591-914E-9DFE94B9617C}" dt="2018-09-20T01:16:33.433" v="87" actId="115"/>
          <ac:spMkLst>
            <pc:docMk/>
            <pc:sldMk cId="57059820" sldId="283"/>
            <ac:spMk id="5" creationId="{58B09885-FE17-418C-AD27-E9B0C76A1EB6}"/>
          </ac:spMkLst>
        </pc:spChg>
        <pc:spChg chg="mod">
          <ac:chgData name="Daves, Phillip R" userId="ec584059-9554-4553-86da-c85b39d354b2" providerId="ADAL" clId="{F781FCEF-4BD0-4591-914E-9DFE94B9617C}" dt="2018-09-20T01:17:03.992" v="117" actId="20577"/>
          <ac:spMkLst>
            <pc:docMk/>
            <pc:sldMk cId="57059820" sldId="283"/>
            <ac:spMk id="6" creationId="{2E3A85D5-8EED-4E85-BB72-3BD498491273}"/>
          </ac:spMkLst>
        </pc:spChg>
      </pc:sldChg>
      <pc:sldChg chg="modSp">
        <pc:chgData name="Daves, Phillip R" userId="ec584059-9554-4553-86da-c85b39d354b2" providerId="ADAL" clId="{F781FCEF-4BD0-4591-914E-9DFE94B9617C}" dt="2018-09-20T01:16:27.112" v="85" actId="115"/>
        <pc:sldMkLst>
          <pc:docMk/>
          <pc:sldMk cId="1718401435" sldId="284"/>
        </pc:sldMkLst>
        <pc:spChg chg="mod">
          <ac:chgData name="Daves, Phillip R" userId="ec584059-9554-4553-86da-c85b39d354b2" providerId="ADAL" clId="{F781FCEF-4BD0-4591-914E-9DFE94B9617C}" dt="2018-09-20T01:16:27.112" v="85" actId="115"/>
          <ac:spMkLst>
            <pc:docMk/>
            <pc:sldMk cId="1718401435" sldId="284"/>
            <ac:spMk id="188418" creationId="{00000000-0000-0000-0000-000000000000}"/>
          </ac:spMkLst>
        </pc:spChg>
        <pc:spChg chg="mod">
          <ac:chgData name="Daves, Phillip R" userId="ec584059-9554-4553-86da-c85b39d354b2" providerId="ADAL" clId="{F781FCEF-4BD0-4591-914E-9DFE94B9617C}" dt="2018-09-20T01:16:13.672" v="83" actId="20577"/>
          <ac:spMkLst>
            <pc:docMk/>
            <pc:sldMk cId="1718401435" sldId="284"/>
            <ac:spMk id="18841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3D21B-A924-43E2-8A80-2733F1BD2F57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C06E0-FC72-4AE0-8AB8-A5F0F29D3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51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449892"/>
            <a:ext cx="8229600" cy="1143000"/>
          </a:xfrm>
        </p:spPr>
        <p:txBody>
          <a:bodyPr/>
          <a:lstStyle>
            <a:lvl1pPr algn="ctr">
              <a:defRPr>
                <a:solidFill>
                  <a:srgbClr val="3B3C3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2694275"/>
            <a:ext cx="6400800" cy="1223675"/>
          </a:xfrm>
        </p:spPr>
        <p:txBody>
          <a:bodyPr/>
          <a:lstStyle>
            <a:lvl1pPr marL="0" indent="0" algn="ctr">
              <a:buNone/>
              <a:defRPr>
                <a:solidFill>
                  <a:srgbClr val="3B3C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330206"/>
            <a:ext cx="9144000" cy="527794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HCB logo 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300" y="4597400"/>
            <a:ext cx="3327400" cy="83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90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B3C3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B3C3E"/>
                </a:solidFill>
              </a:defRPr>
            </a:lvl1pPr>
            <a:lvl2pPr>
              <a:defRPr>
                <a:solidFill>
                  <a:srgbClr val="3B3C3E"/>
                </a:solidFill>
              </a:defRPr>
            </a:lvl2pPr>
            <a:lvl3pPr>
              <a:defRPr>
                <a:solidFill>
                  <a:srgbClr val="3B3C3E"/>
                </a:solidFill>
              </a:defRPr>
            </a:lvl3pPr>
            <a:lvl4pPr>
              <a:defRPr>
                <a:solidFill>
                  <a:srgbClr val="3B3C3E"/>
                </a:solidFill>
              </a:defRPr>
            </a:lvl4pPr>
            <a:lvl5pPr>
              <a:defRPr>
                <a:solidFill>
                  <a:srgbClr val="3B3C3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397863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36C6F20-6E9E-46FD-BC0C-9D234C623CAD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55063" y="6356350"/>
            <a:ext cx="28956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50663" y="6356350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777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DDA4-5338-47BF-8510-BAF72AB7A8D1}" type="datetime1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66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Header">
    <p:bg>
      <p:bgPr>
        <a:solidFill>
          <a:srgbClr val="FD6D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0B73B-6F28-4C6A-9CDA-24ABBECD1676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4744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474A-6401-4587-B4A9-A556667C7998}" type="datetime1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55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BFF9-80F3-4C1B-B6C6-A557CA1074D9}" type="datetime1">
              <a:rPr lang="en-US" smtClean="0"/>
              <a:t>9/19/2018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54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033E7-C238-4325-81B7-F3C5C28F893C}" type="datetime1">
              <a:rPr lang="en-US" smtClean="0"/>
              <a:t>9/19/2018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57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ctr">
              <a:defRPr sz="2000" b="1">
                <a:solidFill>
                  <a:srgbClr val="3B3C3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3B3C3E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09650" cy="365125"/>
          </a:xfrm>
          <a:prstGeom prst="rect">
            <a:avLst/>
          </a:prstGeom>
        </p:spPr>
        <p:txBody>
          <a:bodyPr/>
          <a:lstStyle/>
          <a:p>
            <a:fld id="{1DD46F61-ECC8-4664-A061-09FC86D28730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1C7006-7120-F341-A188-F97DDD913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73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09650" cy="365125"/>
          </a:xfrm>
          <a:prstGeom prst="rect">
            <a:avLst/>
          </a:prstGeom>
        </p:spPr>
        <p:txBody>
          <a:bodyPr/>
          <a:lstStyle/>
          <a:p>
            <a:fld id="{F00AB6FA-3F20-4207-96AF-7DA36D723A60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5FC0D8-608D-084B-A5CE-4343663DF3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411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with Overlai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579688"/>
            <a:ext cx="8229600" cy="1143000"/>
          </a:xfrm>
        </p:spPr>
        <p:txBody>
          <a:bodyPr>
            <a:normAutofit/>
          </a:bodyPr>
          <a:lstStyle>
            <a:lvl1pPr algn="ctr">
              <a:defRPr sz="4000" b="1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6442-1A85-450A-861A-A9A1749B72D6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72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09650" cy="365125"/>
          </a:xfrm>
          <a:prstGeom prst="rect">
            <a:avLst/>
          </a:prstGeom>
        </p:spPr>
        <p:txBody>
          <a:bodyPr/>
          <a:lstStyle/>
          <a:p>
            <a:fld id="{867BD8BF-C09D-4FAF-8B0B-7BD0313D4F29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5FC0D8-608D-084B-A5CE-4343663DF3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3845269"/>
          </a:xfrm>
        </p:spPr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990444" y="751925"/>
            <a:ext cx="3799498" cy="1588926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4990444" y="2340851"/>
            <a:ext cx="3799498" cy="3869666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0753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Big Orange">
    <p:bg>
      <p:bgPr>
        <a:solidFill>
          <a:srgbClr val="FD6D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9892"/>
            <a:ext cx="8229600" cy="1143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71600" y="2694275"/>
            <a:ext cx="6400800" cy="12236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 descr="HCB_logo_on_orange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09" y="4548303"/>
            <a:ext cx="329938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72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09650" cy="365125"/>
          </a:xfrm>
          <a:prstGeom prst="rect">
            <a:avLst/>
          </a:prstGeom>
        </p:spPr>
        <p:txBody>
          <a:bodyPr/>
          <a:lstStyle/>
          <a:p>
            <a:fld id="{EF045037-5512-4F9A-83ED-BD53862E7B84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5FC0D8-608D-084B-A5CE-4343663DF3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3845269"/>
          </a:xfrm>
        </p:spPr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</p:sp>
      <p:sp>
        <p:nvSpPr>
          <p:cNvPr id="9" name="Picture Placeholder 4"/>
          <p:cNvSpPr>
            <a:spLocks noGrp="1"/>
          </p:cNvSpPr>
          <p:nvPr>
            <p:ph type="pic" idx="15"/>
          </p:nvPr>
        </p:nvSpPr>
        <p:spPr>
          <a:xfrm>
            <a:off x="4670424" y="228600"/>
            <a:ext cx="4240119" cy="3845269"/>
          </a:xfrm>
        </p:spPr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670424" y="4175911"/>
            <a:ext cx="2057400" cy="2039112"/>
          </a:xfrm>
        </p:spPr>
      </p:sp>
      <p:sp>
        <p:nvSpPr>
          <p:cNvPr id="11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853144" y="4175911"/>
            <a:ext cx="2057400" cy="2039112"/>
          </a:xfrm>
        </p:spPr>
      </p:sp>
    </p:spTree>
    <p:extLst>
      <p:ext uri="{BB962C8B-B14F-4D97-AF65-F5344CB8AC3E}">
        <p14:creationId xmlns:p14="http://schemas.microsoft.com/office/powerpoint/2010/main" val="158947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89535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41AAC5-9F0F-49CF-9407-CB57395903FA}" type="datetime1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46A90C-EDD6-534A-836B-F35EA6B6A50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685800" y="1130300"/>
            <a:ext cx="7772400" cy="50355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19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: Bi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661212"/>
            <a:ext cx="9144000" cy="2196788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215736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39671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HCOB-OnOrang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022600"/>
            <a:ext cx="3200400" cy="800100"/>
          </a:xfrm>
          <a:prstGeom prst="rect">
            <a:avLst/>
          </a:prstGeom>
        </p:spPr>
      </p:pic>
      <p:pic>
        <p:nvPicPr>
          <p:cNvPr id="9" name="Picture 8" descr="HCB_logo_on_orange_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09" y="5252426"/>
            <a:ext cx="329938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9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: Minimal Ident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25850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8162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330206"/>
            <a:ext cx="9144000" cy="527794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HCB_logo_on_orange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060" y="6393561"/>
            <a:ext cx="1506660" cy="41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41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Your Cus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4950346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950346" y="0"/>
            <a:ext cx="4193654" cy="6858000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50346" y="274637"/>
            <a:ext cx="4193654" cy="3546463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HCB_logo_on_orange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253" y="4890101"/>
            <a:ext cx="329938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3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yresJosh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18487" y="0"/>
            <a:ext cx="10370676" cy="686841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4564442" y="0"/>
            <a:ext cx="4193654" cy="6858000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442" y="274637"/>
            <a:ext cx="4193654" cy="3546463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HCB_logo_on_orange_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968" y="4890101"/>
            <a:ext cx="329938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9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: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lag2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7937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4564442" y="0"/>
            <a:ext cx="4193654" cy="6858000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64442" y="649288"/>
            <a:ext cx="4193654" cy="3160712"/>
          </a:xfrm>
        </p:spPr>
        <p:txBody>
          <a:bodyPr anchor="ctr">
            <a:normAutofit/>
          </a:bodyPr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HCB_logo_on_orange_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969" y="4890101"/>
            <a:ext cx="329938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99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88431C1-8474-4C52-BC85-CBE8CE5DEB45}" type="datetime1">
              <a:rPr lang="en-US" altLang="en-US" smtClean="0"/>
              <a:t>9/19/2018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84925" y="6172200"/>
            <a:ext cx="20732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566C48B3-C969-4AB2-9892-F9311AD236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576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A83F1D7-8862-4C17-8DB0-95C1ADEE115A}" type="datetime1">
              <a:rPr lang="en-US" altLang="en-US" smtClean="0"/>
              <a:t>9/19/2018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84925" y="6172200"/>
            <a:ext cx="20732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756BE300-A33B-4FC9-BED9-549D33120D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675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814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64" r:id="rId2"/>
    <p:sldLayoutId id="2147483661" r:id="rId3"/>
    <p:sldLayoutId id="2147483649" r:id="rId4"/>
    <p:sldLayoutId id="2147483700" r:id="rId5"/>
    <p:sldLayoutId id="2147483663" r:id="rId6"/>
    <p:sldLayoutId id="2147483696" r:id="rId7"/>
    <p:sldLayoutId id="2147483704" r:id="rId8"/>
    <p:sldLayoutId id="2147483705" r:id="rId9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3B3C3E"/>
          </a:solidFill>
          <a:latin typeface="Arial"/>
          <a:ea typeface="+mj-ea"/>
          <a:cs typeface="Arial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77797C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B3C3E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3C3E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B3C3E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B3C3E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30206"/>
            <a:ext cx="9144000" cy="527794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106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9201CB0E-1E86-41CD-A2F4-30DC2C073D90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7809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737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HCB_logo_on_orange_RGB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060" y="6393561"/>
            <a:ext cx="1506660" cy="41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1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701" r:id="rId3"/>
    <p:sldLayoutId id="2147483671" r:id="rId4"/>
    <p:sldLayoutId id="2147483672" r:id="rId5"/>
    <p:sldLayoutId id="2147483674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3B3C3E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3C3E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3B3C3E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3C3E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30206"/>
            <a:ext cx="9144000" cy="527794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106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634CD2F7-606F-4B27-912D-F0ED886CB47D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7809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737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HCB_logo_on_orange_RGB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060" y="6393561"/>
            <a:ext cx="1506660" cy="41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7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3" r:id="rId2"/>
    <p:sldLayoutId id="2147483699" r:id="rId3"/>
    <p:sldLayoutId id="2147483694" r:id="rId4"/>
    <p:sldLayoutId id="2147483695" r:id="rId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3B3C3E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3C3E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3B3C3E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3C3E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330206"/>
            <a:ext cx="9144000" cy="527794"/>
          </a:xfrm>
          <a:prstGeom prst="rect">
            <a:avLst/>
          </a:prstGeom>
          <a:solidFill>
            <a:srgbClr val="FD6D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106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3B5C472-75B6-401C-A5D2-96808ADD461F}" type="datetime1">
              <a:rPr lang="en-US" smtClean="0"/>
              <a:t>9/19/2018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7809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7371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51C7006-7120-F341-A188-F97DDD91308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HCOB-OnOrang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2558"/>
            <a:ext cx="1423512" cy="35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8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3B3C3E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3C3E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3B3C3E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3C3E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B3C3E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pages.stern.nyu.edu/~adamodar/New_Home_Page/datafile/vebitda.html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uters.com/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Entity vs Stock Multiples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55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B09885-FE17-418C-AD27-E9B0C76A1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Ratios available on Reuters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3A85D5-8EED-4E85-BB72-3BD498491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P/E Price to earnings (TTM)</a:t>
            </a:r>
          </a:p>
          <a:p>
            <a:pPr marL="0" indent="0">
              <a:buNone/>
            </a:pPr>
            <a:r>
              <a:rPr lang="en-US" dirty="0"/>
              <a:t>Price to sales (TTM) </a:t>
            </a:r>
          </a:p>
          <a:p>
            <a:pPr marL="0" indent="0">
              <a:buNone/>
            </a:pPr>
            <a:r>
              <a:rPr lang="en-US" dirty="0"/>
              <a:t>Price to Book (MRQ)</a:t>
            </a:r>
          </a:p>
          <a:p>
            <a:pPr marL="0" indent="0">
              <a:buNone/>
            </a:pPr>
            <a:r>
              <a:rPr lang="en-US" dirty="0"/>
              <a:t>Price to Tangible Book (MRQ)</a:t>
            </a:r>
          </a:p>
          <a:p>
            <a:pPr marL="0" indent="0">
              <a:buNone/>
            </a:pPr>
            <a:r>
              <a:rPr lang="en-US" dirty="0"/>
              <a:t>Price to Cash Flow (MRQ)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Note: Cash flow here is </a:t>
            </a:r>
            <a:r>
              <a:rPr lang="en-US" i="1" dirty="0"/>
              <a:t>operating cash flow </a:t>
            </a:r>
            <a:r>
              <a:rPr lang="en-US" dirty="0"/>
              <a:t>and not free cash flow.</a:t>
            </a:r>
          </a:p>
          <a:p>
            <a:pPr marL="0" indent="0">
              <a:buNone/>
            </a:pPr>
            <a:r>
              <a:rPr lang="en-US" dirty="0"/>
              <a:t>Tangible book is total assets – intangibles (like goodwill, patents,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D935EA-4171-499B-BDB9-475896083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94CED-6392-4E54-8298-89AB299A2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Callout: Right Arrow 1">
            <a:extLst>
              <a:ext uri="{FF2B5EF4-FFF2-40B4-BE49-F238E27FC236}">
                <a16:creationId xmlns:a16="http://schemas.microsoft.com/office/drawing/2014/main" id="{0964D8ED-6C9C-44F0-9F8C-690E3A510E19}"/>
              </a:ext>
            </a:extLst>
          </p:cNvPr>
          <p:cNvSpPr/>
          <p:nvPr/>
        </p:nvSpPr>
        <p:spPr>
          <a:xfrm flipH="1">
            <a:off x="4132052" y="1820174"/>
            <a:ext cx="3433313" cy="914400"/>
          </a:xfrm>
          <a:prstGeom prst="rightArrowCallou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Should be entity value to sales, not price, but isn’t.</a:t>
            </a:r>
          </a:p>
        </p:txBody>
      </p:sp>
      <p:sp>
        <p:nvSpPr>
          <p:cNvPr id="7" name="Callout: Right Arrow 6">
            <a:extLst>
              <a:ext uri="{FF2B5EF4-FFF2-40B4-BE49-F238E27FC236}">
                <a16:creationId xmlns:a16="http://schemas.microsoft.com/office/drawing/2014/main" id="{52A9D41F-85E0-4FD7-A54E-A9FCEB3A421F}"/>
              </a:ext>
            </a:extLst>
          </p:cNvPr>
          <p:cNvSpPr/>
          <p:nvPr/>
        </p:nvSpPr>
        <p:spPr>
          <a:xfrm flipH="1">
            <a:off x="5060828" y="2792084"/>
            <a:ext cx="3548333" cy="1598761"/>
          </a:xfrm>
          <a:prstGeom prst="rightArrowCallou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is operating cash flow, not free cash flow. Since interest is subtracted to get this, it is a stock price, not entity measure.</a:t>
            </a:r>
          </a:p>
        </p:txBody>
      </p:sp>
    </p:spTree>
    <p:extLst>
      <p:ext uri="{BB962C8B-B14F-4D97-AF65-F5344CB8AC3E}">
        <p14:creationId xmlns:p14="http://schemas.microsoft.com/office/powerpoint/2010/main" val="3295578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2406739-4AA1-4F9A-80E5-4E65D481F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Digression on Tangible Book Value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5F80775-AC45-4695-88EC-F97D45437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Some sources define Tangible Book Value to be Total Assets – Intangibles. This is a useful measure for entity valuation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Other sources define it as Book Value of Equity – Intangibles. This is a useful measure for stock valuation.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Reuters defines it as Book Value of Equity – Intangibles, so a Price to Intangible Book makes sense.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7826FD-045C-4A98-BEE7-F48A1ABEF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3214B7-5784-43FA-9EA7-E8D623996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28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B09885-FE17-418C-AD27-E9B0C76A1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custom ratios that would be useful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3A85D5-8EED-4E85-BB72-3BD498491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EV/FCF</a:t>
            </a:r>
          </a:p>
          <a:p>
            <a:pPr marL="0" indent="0">
              <a:buNone/>
            </a:pPr>
            <a:r>
              <a:rPr lang="en-US" dirty="0"/>
              <a:t>EV/EBITDA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Note: EBITDA is earnings before interest, taxes, depreciation and amortization. It is calculated as EBIT + Depreciation + Amortization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D935EA-4171-499B-BDB9-475896083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94CED-6392-4E54-8298-89AB299A2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648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B09885-FE17-418C-AD27-E9B0C76A1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Enterprise values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3A85D5-8EED-4E85-BB72-3BD498491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Aswath</a:t>
            </a:r>
            <a:r>
              <a:rPr lang="en-US" dirty="0"/>
              <a:t> Damodaran at NYU maintains some data on enterprise value multiples: </a:t>
            </a:r>
            <a:r>
              <a:rPr lang="en-US" dirty="0">
                <a:hlinkClick r:id="rId2"/>
              </a:rPr>
              <a:t>http://pages.stern.nyu.edu/~adamodar/New_Home_Page/datafile/vebitda.html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EV/EBITDA for retail = 9.47</a:t>
            </a:r>
          </a:p>
          <a:p>
            <a:pPr marL="0" indent="0">
              <a:buNone/>
            </a:pPr>
            <a:r>
              <a:rPr lang="en-US" dirty="0"/>
              <a:t>EV/EBIT for retail </a:t>
            </a:r>
            <a:r>
              <a:rPr lang="en-US"/>
              <a:t>= 17.42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D935EA-4171-499B-BDB9-475896083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94CED-6392-4E54-8298-89AB299A2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068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Some company characteristics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800" dirty="0"/>
              <a:t>Earnings per share (EPS)</a:t>
            </a:r>
          </a:p>
          <a:p>
            <a:pPr marL="0" indent="0">
              <a:buNone/>
            </a:pPr>
            <a:r>
              <a:rPr lang="en-US" altLang="en-US" sz="2800" dirty="0"/>
              <a:t>EBITDA (per share)</a:t>
            </a:r>
          </a:p>
          <a:p>
            <a:pPr marL="0" indent="0">
              <a:buNone/>
            </a:pPr>
            <a:r>
              <a:rPr lang="en-US" altLang="en-US" sz="2800" dirty="0"/>
              <a:t>Sales per share</a:t>
            </a:r>
          </a:p>
          <a:p>
            <a:pPr marL="0" indent="0">
              <a:buNone/>
            </a:pPr>
            <a:r>
              <a:rPr lang="en-US" altLang="en-US" sz="2800" dirty="0"/>
              <a:t>Free Cash Flow per share (FCFPS)</a:t>
            </a:r>
          </a:p>
          <a:p>
            <a:pPr marL="0" indent="0">
              <a:buNone/>
            </a:pPr>
            <a:endParaRPr lang="en-US" altLang="en-US" sz="2800" dirty="0"/>
          </a:p>
          <a:p>
            <a:pPr marL="0" indent="0">
              <a:buNone/>
            </a:pPr>
            <a:r>
              <a:rPr lang="en-US" altLang="en-US" sz="2800" dirty="0"/>
              <a:t>Sales growth</a:t>
            </a:r>
          </a:p>
          <a:p>
            <a:pPr marL="0" indent="0">
              <a:buNone/>
            </a:pPr>
            <a:r>
              <a:rPr lang="en-US" altLang="en-US" sz="2800" dirty="0"/>
              <a:t>Capital </a:t>
            </a:r>
            <a:r>
              <a:rPr lang="en-US" altLang="en-US" sz="2800" dirty="0" err="1"/>
              <a:t>intensivity</a:t>
            </a:r>
            <a:r>
              <a:rPr lang="en-US" altLang="en-US" sz="2800" dirty="0"/>
              <a:t> ratio</a:t>
            </a:r>
          </a:p>
          <a:p>
            <a:pPr marL="0" indent="0">
              <a:buNone/>
            </a:pPr>
            <a:r>
              <a:rPr lang="en-US" altLang="en-US" sz="2800" dirty="0"/>
              <a:t>Capital structure (D/E)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 </a:t>
            </a:r>
            <a:fld id="{00E1234A-D947-4771-9FCA-79395F618C5D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352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B09885-FE17-418C-AD27-E9B0C76A1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Not all of these measures are used “intelligently” by analysts.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3A85D5-8EED-4E85-BB72-3BD498491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When calculating Price to “X” the question is whether it makes sense for X to be related to the per share price, or whether it should be related to the entire (“entity” or debt + equity) value of the company.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D935EA-4171-499B-BDB9-475896083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94CED-6392-4E54-8298-89AB299A2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423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Entity or equity multiple?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sz="2800" dirty="0"/>
              <a:t>Sales</a:t>
            </a:r>
          </a:p>
          <a:p>
            <a:pPr marL="0" indent="0">
              <a:buNone/>
            </a:pPr>
            <a:r>
              <a:rPr lang="en-US" altLang="en-US" sz="2800" dirty="0"/>
              <a:t>– Cost of sales</a:t>
            </a:r>
          </a:p>
          <a:p>
            <a:pPr marL="0" indent="0">
              <a:buNone/>
            </a:pPr>
            <a:r>
              <a:rPr lang="en-US" altLang="en-US" sz="2800" dirty="0"/>
              <a:t>– Selling general and administrative</a:t>
            </a:r>
          </a:p>
          <a:p>
            <a:pPr marL="0" indent="0">
              <a:buNone/>
            </a:pPr>
            <a:r>
              <a:rPr lang="en-US" altLang="en-US" sz="2800" dirty="0"/>
              <a:t>= EBITDA</a:t>
            </a:r>
          </a:p>
          <a:p>
            <a:pPr marL="0" indent="0">
              <a:buNone/>
            </a:pPr>
            <a:r>
              <a:rPr lang="en-US" altLang="en-US" sz="2800" dirty="0"/>
              <a:t>– Depreciation and amortization</a:t>
            </a:r>
          </a:p>
          <a:p>
            <a:pPr marL="0" indent="0">
              <a:buNone/>
            </a:pPr>
            <a:r>
              <a:rPr lang="en-US" altLang="en-US" sz="2800" dirty="0"/>
              <a:t>= Operating profit or EBIT </a:t>
            </a:r>
          </a:p>
          <a:p>
            <a:pPr marL="0" indent="0">
              <a:buNone/>
            </a:pPr>
            <a:r>
              <a:rPr lang="en-US" altLang="en-US" sz="2800" dirty="0"/>
              <a:t>– Interest expense</a:t>
            </a:r>
          </a:p>
          <a:p>
            <a:pPr marL="0" indent="0">
              <a:buNone/>
            </a:pPr>
            <a:r>
              <a:rPr lang="en-US" altLang="en-US" sz="2800" dirty="0"/>
              <a:t>= Profit before taxes</a:t>
            </a:r>
          </a:p>
          <a:p>
            <a:pPr marL="0" indent="0">
              <a:buNone/>
            </a:pPr>
            <a:r>
              <a:rPr lang="en-US" altLang="en-US" sz="2800" dirty="0"/>
              <a:t>– Taxes</a:t>
            </a:r>
          </a:p>
          <a:p>
            <a:pPr marL="0" indent="0">
              <a:buNone/>
            </a:pPr>
            <a:r>
              <a:rPr lang="en-US" altLang="en-US" sz="2800" dirty="0"/>
              <a:t>= Net income or Earnings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 </a:t>
            </a:r>
            <a:fld id="{00E1234A-D947-4771-9FCA-79395F618C5D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1462E381-6E77-442D-BD99-D2D24227FB5E}"/>
              </a:ext>
            </a:extLst>
          </p:cNvPr>
          <p:cNvSpPr/>
          <p:nvPr/>
        </p:nvSpPr>
        <p:spPr>
          <a:xfrm>
            <a:off x="6116127" y="5490713"/>
            <a:ext cx="2751827" cy="612648"/>
          </a:xfrm>
          <a:prstGeom prst="wedgeRectCallout">
            <a:avLst>
              <a:gd name="adj1" fmla="val -119181"/>
              <a:gd name="adj2" fmla="val -790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Available for shareholders: Used in stock price ratio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5F34CB36-2514-408B-8306-058FAF7AE9DE}"/>
              </a:ext>
            </a:extLst>
          </p:cNvPr>
          <p:cNvSpPr/>
          <p:nvPr/>
        </p:nvSpPr>
        <p:spPr>
          <a:xfrm>
            <a:off x="6253914" y="1417638"/>
            <a:ext cx="3027872" cy="1142999"/>
          </a:xfrm>
          <a:prstGeom prst="wedgeRectCallout">
            <a:avLst>
              <a:gd name="adj1" fmla="val -193752"/>
              <a:gd name="adj2" fmla="val 9789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Source of cash for stockholders and bondholders: Used in entity value ratio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11D3F69D-AE66-4F8C-871A-CC974C7013CF}"/>
              </a:ext>
            </a:extLst>
          </p:cNvPr>
          <p:cNvSpPr/>
          <p:nvPr/>
        </p:nvSpPr>
        <p:spPr>
          <a:xfrm flipH="1">
            <a:off x="1639019" y="1600199"/>
            <a:ext cx="899650" cy="408493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5C7371F-DB70-43C6-8C91-A4E2171ECD0D}"/>
              </a:ext>
            </a:extLst>
          </p:cNvPr>
          <p:cNvSpPr/>
          <p:nvPr/>
        </p:nvSpPr>
        <p:spPr>
          <a:xfrm flipH="1">
            <a:off x="4439728" y="3769731"/>
            <a:ext cx="899650" cy="408493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384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Entity or equity?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2800" dirty="0"/>
              <a:t>   Operating liabilities</a:t>
            </a:r>
          </a:p>
          <a:p>
            <a:pPr marL="0" indent="0">
              <a:buNone/>
            </a:pPr>
            <a:r>
              <a:rPr lang="en-US" altLang="en-US" sz="2800" dirty="0"/>
              <a:t>+ Short-term debt</a:t>
            </a:r>
          </a:p>
          <a:p>
            <a:pPr marL="0" indent="0">
              <a:buNone/>
            </a:pPr>
            <a:r>
              <a:rPr lang="en-US" altLang="en-US" sz="2800" dirty="0"/>
              <a:t>= Total current liabilities</a:t>
            </a:r>
          </a:p>
          <a:p>
            <a:pPr marL="0" indent="0">
              <a:buNone/>
            </a:pPr>
            <a:r>
              <a:rPr lang="en-US" altLang="en-US" sz="2800" dirty="0"/>
              <a:t>+ Long-term debt</a:t>
            </a:r>
          </a:p>
          <a:p>
            <a:pPr marL="0" indent="0">
              <a:buNone/>
            </a:pPr>
            <a:r>
              <a:rPr lang="en-US" altLang="en-US" sz="2800" dirty="0"/>
              <a:t>= Total liabilities</a:t>
            </a:r>
          </a:p>
          <a:p>
            <a:pPr marL="0" indent="0">
              <a:buNone/>
            </a:pPr>
            <a:r>
              <a:rPr lang="en-US" altLang="en-US" sz="2800" dirty="0"/>
              <a:t>   Paid in capital</a:t>
            </a:r>
          </a:p>
          <a:p>
            <a:pPr marL="0" indent="0">
              <a:buNone/>
            </a:pPr>
            <a:r>
              <a:rPr lang="en-US" altLang="en-US" sz="2800" dirty="0"/>
              <a:t>+ Retained earnings</a:t>
            </a:r>
          </a:p>
          <a:p>
            <a:pPr marL="0" indent="0">
              <a:buNone/>
            </a:pPr>
            <a:r>
              <a:rPr lang="en-US" altLang="en-US" sz="2800" dirty="0"/>
              <a:t>= Shareholder’s equity (book value of equity)</a:t>
            </a:r>
          </a:p>
          <a:p>
            <a:pPr marL="0" indent="0">
              <a:buNone/>
            </a:pPr>
            <a:r>
              <a:rPr lang="en-US" altLang="en-US" sz="2800" dirty="0"/>
              <a:t>= Total liabilities and equity = Total Assets</a:t>
            </a:r>
          </a:p>
          <a:p>
            <a:pPr marL="0" indent="0">
              <a:buNone/>
            </a:pPr>
            <a:endParaRPr lang="en-US" alt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 </a:t>
            </a:r>
            <a:fld id="{00E1234A-D947-4771-9FCA-79395F618C5D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1462E381-6E77-442D-BD99-D2D24227FB5E}"/>
              </a:ext>
            </a:extLst>
          </p:cNvPr>
          <p:cNvSpPr/>
          <p:nvPr/>
        </p:nvSpPr>
        <p:spPr>
          <a:xfrm>
            <a:off x="5926348" y="3386125"/>
            <a:ext cx="2941608" cy="612648"/>
          </a:xfrm>
          <a:prstGeom prst="wedgeRectCallout">
            <a:avLst>
              <a:gd name="adj1" fmla="val -46767"/>
              <a:gd name="adj2" fmla="val 22301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Book value for shareholders: Used in stock price ratio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5F34CB36-2514-408B-8306-058FAF7AE9DE}"/>
              </a:ext>
            </a:extLst>
          </p:cNvPr>
          <p:cNvSpPr/>
          <p:nvPr/>
        </p:nvSpPr>
        <p:spPr>
          <a:xfrm>
            <a:off x="6116128" y="728385"/>
            <a:ext cx="3027872" cy="1142999"/>
          </a:xfrm>
          <a:prstGeom prst="wedgeRectCallout">
            <a:avLst>
              <a:gd name="adj1" fmla="val -132100"/>
              <a:gd name="adj2" fmla="val 37401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Book value for stockholders and bondholders: Used in entity value ratio</a:t>
            </a:r>
          </a:p>
        </p:txBody>
      </p:sp>
    </p:spTree>
    <p:extLst>
      <p:ext uri="{BB962C8B-B14F-4D97-AF65-F5344CB8AC3E}">
        <p14:creationId xmlns:p14="http://schemas.microsoft.com/office/powerpoint/2010/main" val="2113274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If </a:t>
            </a:r>
            <a:r>
              <a:rPr lang="en-US" altLang="en-US" i="1" u="sng" dirty="0"/>
              <a:t>equity</a:t>
            </a:r>
            <a:r>
              <a:rPr lang="en-US" altLang="en-US" dirty="0"/>
              <a:t> multiple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dirty="0"/>
              <a:t>P/E is an equity multiple. Take the multiple (say the industry average of 26.35) and multiply by the company’s earnings per share (say $8.84) to get a </a:t>
            </a:r>
            <a:r>
              <a:rPr lang="en-US" altLang="en-US" sz="2800" dirty="0" err="1"/>
              <a:t>a</a:t>
            </a:r>
            <a:r>
              <a:rPr lang="en-US" altLang="en-US" sz="2800" dirty="0"/>
              <a:t> P/E based estimate of the stock price: 26.35 x $8.84 =  $232.93</a:t>
            </a:r>
          </a:p>
          <a:p>
            <a:pPr marL="0" indent="0">
              <a:buNone/>
            </a:pPr>
            <a:endParaRPr lang="en-US" altLang="en-US" sz="2800" dirty="0"/>
          </a:p>
          <a:p>
            <a:pPr marL="0" indent="0">
              <a:buNone/>
            </a:pPr>
            <a:r>
              <a:rPr lang="en-US" altLang="en-US" sz="2800" dirty="0"/>
              <a:t>The end result is the company’s projected stock price. </a:t>
            </a:r>
          </a:p>
          <a:p>
            <a:pPr marL="0" indent="0">
              <a:buNone/>
            </a:pPr>
            <a:endParaRPr lang="en-US" alt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 </a:t>
            </a:r>
            <a:fld id="{00E1234A-D947-4771-9FCA-79395F618C5D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401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B09885-FE17-418C-AD27-E9B0C76A1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If </a:t>
            </a:r>
            <a:r>
              <a:rPr lang="en-US" i="1" u="sng" dirty="0"/>
              <a:t>entity</a:t>
            </a:r>
            <a:r>
              <a:rPr lang="en-US" dirty="0"/>
              <a:t> multiple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3A85D5-8EED-4E85-BB72-3BD498491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i="1" u="sng" dirty="0"/>
              <a:t>Entity value </a:t>
            </a:r>
            <a:r>
              <a:rPr lang="en-US" dirty="0"/>
              <a:t>is the market value of a company’s equity plus the value of its debt.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EBITDA is an entity multiple. Take the (industry average of, say 11) and multiply by the company’s EBITDA, say $50 million.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result is the multiple’s estimate of the company’s entity value—its debt plus equity, $550 million.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D935EA-4171-499B-BDB9-475896083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94CED-6392-4E54-8298-89AB299A2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59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B09885-FE17-418C-AD27-E9B0C76A1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If entity multiple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3A85D5-8EED-4E85-BB72-3BD498491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 = D + E = $550 million.</a:t>
            </a:r>
          </a:p>
          <a:p>
            <a:pPr marL="0" indent="0">
              <a:buNone/>
            </a:pPr>
            <a:r>
              <a:rPr lang="en-US" dirty="0"/>
              <a:t>If the company has $100 million in debt, then the estimated value of equity (not book value, estimated market value) is $550 - $100 = $450 million. </a:t>
            </a:r>
          </a:p>
          <a:p>
            <a:pPr marL="0" indent="0">
              <a:buNone/>
            </a:pPr>
            <a:r>
              <a:rPr lang="en-US" dirty="0"/>
              <a:t>If it has 20 million shares outstanding, then the projected price per share is $450/20 = $22.50.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D935EA-4171-499B-BDB9-475896083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94CED-6392-4E54-8298-89AB299A2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794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B09885-FE17-418C-AD27-E9B0C76A1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Web-based source of multiples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3A85D5-8EED-4E85-BB72-3BD498491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www.reuters.com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Markets/ US Markets</a:t>
            </a:r>
          </a:p>
          <a:p>
            <a:pPr marL="0" indent="0">
              <a:buNone/>
            </a:pPr>
            <a:r>
              <a:rPr lang="en-US" dirty="0"/>
              <a:t>US tab at right</a:t>
            </a:r>
          </a:p>
          <a:p>
            <a:pPr marL="0" indent="0">
              <a:buNone/>
            </a:pPr>
            <a:r>
              <a:rPr lang="en-US" dirty="0"/>
              <a:t>Enter ticker</a:t>
            </a:r>
          </a:p>
          <a:p>
            <a:pPr marL="0" indent="0">
              <a:buNone/>
            </a:pPr>
            <a:r>
              <a:rPr lang="en-US" dirty="0"/>
              <a:t>Click Financials and scroll down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D935EA-4171-499B-BDB9-475896083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94CED-6392-4E54-8298-89AB299A2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7006-7120-F341-A188-F97DDD91308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3867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cre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: Meta Inf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ancy Pictures">
  <a:themeElements>
    <a:clrScheme name="UT Theme 2013-10-16">
      <a:dk1>
        <a:srgbClr val="3D3D3F"/>
      </a:dk1>
      <a:lt1>
        <a:srgbClr val="FFFFFF"/>
      </a:lt1>
      <a:dk2>
        <a:srgbClr val="515151"/>
      </a:dk2>
      <a:lt2>
        <a:srgbClr val="EBE7DA"/>
      </a:lt2>
      <a:accent1>
        <a:srgbClr val="416884"/>
      </a:accent1>
      <a:accent2>
        <a:srgbClr val="60376B"/>
      </a:accent2>
      <a:accent3>
        <a:srgbClr val="F82D31"/>
      </a:accent3>
      <a:accent4>
        <a:srgbClr val="FA6F1C"/>
      </a:accent4>
      <a:accent5>
        <a:srgbClr val="A8BE4A"/>
      </a:accent5>
      <a:accent6>
        <a:srgbClr val="4A8370"/>
      </a:accent6>
      <a:hlink>
        <a:srgbClr val="0D4467"/>
      </a:hlink>
      <a:folHlink>
        <a:srgbClr val="3354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harts">
  <a:themeElements>
    <a:clrScheme name="UT Theme 2013-10-16">
      <a:dk1>
        <a:srgbClr val="3D3D3F"/>
      </a:dk1>
      <a:lt1>
        <a:srgbClr val="FFFFFF"/>
      </a:lt1>
      <a:dk2>
        <a:srgbClr val="515151"/>
      </a:dk2>
      <a:lt2>
        <a:srgbClr val="EBE7DA"/>
      </a:lt2>
      <a:accent1>
        <a:srgbClr val="416884"/>
      </a:accent1>
      <a:accent2>
        <a:srgbClr val="60376B"/>
      </a:accent2>
      <a:accent3>
        <a:srgbClr val="F82D31"/>
      </a:accent3>
      <a:accent4>
        <a:srgbClr val="FA6F1C"/>
      </a:accent4>
      <a:accent5>
        <a:srgbClr val="A8BE4A"/>
      </a:accent5>
      <a:accent6>
        <a:srgbClr val="4A8370"/>
      </a:accent6>
      <a:hlink>
        <a:srgbClr val="0D4467"/>
      </a:hlink>
      <a:folHlink>
        <a:srgbClr val="3354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4549</TotalTime>
  <Words>739</Words>
  <Application>Microsoft Office PowerPoint</Application>
  <PresentationFormat>On-screen Show (4:3)</PresentationFormat>
  <Paragraphs>96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Title Screens</vt:lpstr>
      <vt:lpstr>Content: Meta Info</vt:lpstr>
      <vt:lpstr>Fancy Pictures</vt:lpstr>
      <vt:lpstr>Charts</vt:lpstr>
      <vt:lpstr>Entity vs Stock Multiples</vt:lpstr>
      <vt:lpstr>Some company characteristics</vt:lpstr>
      <vt:lpstr>Not all of these measures are used “intelligently” by analysts.</vt:lpstr>
      <vt:lpstr>Entity or equity multiple?</vt:lpstr>
      <vt:lpstr>Entity or equity?</vt:lpstr>
      <vt:lpstr>If equity multiple</vt:lpstr>
      <vt:lpstr>If entity multiple</vt:lpstr>
      <vt:lpstr>If entity multiple</vt:lpstr>
      <vt:lpstr>Web-based source of multiples</vt:lpstr>
      <vt:lpstr>Ratios available on Reuters</vt:lpstr>
      <vt:lpstr>Digression on Tangible Book Value</vt:lpstr>
      <vt:lpstr>Other custom ratios that would be useful</vt:lpstr>
      <vt:lpstr>Enterprise values</vt:lpstr>
    </vt:vector>
  </TitlesOfParts>
  <Company>University of Tennessee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 PowerPoint Template 2015 ver 1</dc:title>
  <dc:creator>England, Susan Elizabeth</dc:creator>
  <cp:lastModifiedBy>Daves, Phillip R</cp:lastModifiedBy>
  <cp:revision>92</cp:revision>
  <dcterms:created xsi:type="dcterms:W3CDTF">2014-12-02T19:58:44Z</dcterms:created>
  <dcterms:modified xsi:type="dcterms:W3CDTF">2018-09-20T01:20:58Z</dcterms:modified>
</cp:coreProperties>
</file>